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0545" autoAdjust="0"/>
  </p:normalViewPr>
  <p:slideViewPr>
    <p:cSldViewPr snapToGrid="0" snapToObjects="1">
      <p:cViewPr varScale="1">
        <p:scale>
          <a:sx n="98" d="100"/>
          <a:sy n="98" d="100"/>
        </p:scale>
        <p:origin x="-1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heme" Target="theme/theme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B739-E71B-644F-98DB-299D87D343A5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3CABC-8E5C-0E4C-BCA6-FB1C0608D0DA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3CABC-8E5C-0E4C-BCA6-FB1C0608D0D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46B5-F4D0-CA43-AACE-1BF324FBC53C}" type="datetimeFigureOut">
              <a:rPr lang="fr-FR" smtClean="0"/>
              <a:pPr/>
              <a:t>11/10/10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0080D-BC2E-1C44-ABEC-2AB28AD6FF0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Histoires de vie, histoire d’exil </a:t>
            </a:r>
            <a:br>
              <a:rPr lang="fr-FR" dirty="0" smtClean="0"/>
            </a:br>
            <a:r>
              <a:rPr lang="fr-FR" dirty="0" smtClean="0"/>
              <a:t>autobiographies langagières </a:t>
            </a:r>
            <a:r>
              <a:rPr lang="fr-FR" b="1" dirty="0" smtClean="0"/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19100" y="3244850"/>
            <a:ext cx="8039100" cy="1079500"/>
          </a:xfrm>
        </p:spPr>
        <p:txBody>
          <a:bodyPr>
            <a:normAutofit/>
          </a:bodyPr>
          <a:lstStyle/>
          <a:p>
            <a:pPr marL="514350" indent="-514350"/>
            <a:r>
              <a:rPr lang="fr-FR" b="1" dirty="0" smtClean="0">
                <a:solidFill>
                  <a:schemeClr val="tx2">
                    <a:lumMod val="75000"/>
                  </a:schemeClr>
                </a:solidFill>
              </a:rPr>
              <a:t>Pourquoi ce travail? </a:t>
            </a:r>
          </a:p>
          <a:p>
            <a:pPr marL="514350" indent="-514350"/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Ferroudja</a:t>
            </a:r>
            <a:r>
              <a:rPr lang="fr-FR" dirty="0" smtClean="0"/>
              <a:t>: au collège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Mieux connaître les élèves qui posent des problèmes de comportement</a:t>
            </a:r>
          </a:p>
          <a:p>
            <a:r>
              <a:rPr lang="fr-FR" dirty="0" smtClean="0"/>
              <a:t>Ecrire pour soi et pour l’autre : source de motivation</a:t>
            </a:r>
          </a:p>
          <a:p>
            <a:r>
              <a:rPr lang="fr-FR" dirty="0" smtClean="0"/>
              <a:t>Le « projet » </a:t>
            </a:r>
            <a:r>
              <a:rPr lang="fr-FR" dirty="0" err="1" smtClean="0"/>
              <a:t>Kaleco</a:t>
            </a:r>
            <a:r>
              <a:rPr lang="fr-FR" dirty="0" smtClean="0"/>
              <a:t> porteur de l’activité </a:t>
            </a:r>
          </a:p>
          <a:p>
            <a:r>
              <a:rPr lang="fr-FR" dirty="0" smtClean="0"/>
              <a:t>Projet réalisé par les élèves devenus traducteurs, interprètes, conteurs, passeurs de ces histoires d’exil, de déracinement, locuteurs plurilingues</a:t>
            </a:r>
          </a:p>
          <a:p>
            <a:pPr>
              <a:buNone/>
            </a:pPr>
            <a:r>
              <a:rPr lang="fr-FR" dirty="0" smtClean="0"/>
              <a:t>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Plan suivi pour écrire son autobiographie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1. Moi, je…..(se présenter)</a:t>
            </a:r>
          </a:p>
          <a:p>
            <a:r>
              <a:rPr lang="fr-FR" dirty="0" smtClean="0"/>
              <a:t>2. Mon pays/la France (travail sur les clichés, les stéréotypes; présenter son pays…)</a:t>
            </a:r>
          </a:p>
          <a:p>
            <a:r>
              <a:rPr lang="fr-FR" dirty="0" smtClean="0"/>
              <a:t>3. Ma langue maternelle/mes langues étrangères (présenter un arbre généalogique linguistique de sa famille: ex: Pauline)</a:t>
            </a:r>
          </a:p>
          <a:p>
            <a:r>
              <a:rPr lang="fr-FR" dirty="0" smtClean="0"/>
              <a:t>4. Si tu vas dans mon pays….</a:t>
            </a:r>
          </a:p>
          <a:p>
            <a:r>
              <a:rPr lang="fr-FR" dirty="0" smtClean="0"/>
              <a:t>5. Poèmes, contes, blagues bilingues (ex. Aleksandra, Piotr, </a:t>
            </a:r>
            <a:r>
              <a:rPr lang="fr-FR" dirty="0" err="1" smtClean="0"/>
              <a:t>Peniel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que ce travail a permis: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Besoin / </a:t>
            </a:r>
            <a:r>
              <a:rPr lang="fr-FR" dirty="0"/>
              <a:t>désir </a:t>
            </a:r>
            <a:r>
              <a:rPr lang="fr-FR" dirty="0" smtClean="0"/>
              <a:t>/ </a:t>
            </a:r>
            <a:r>
              <a:rPr lang="fr-FR" dirty="0"/>
              <a:t>envie d’écrire, de partager son</a:t>
            </a:r>
            <a:r>
              <a:rPr lang="fr-FR" dirty="0" smtClean="0"/>
              <a:t> histoire </a:t>
            </a:r>
            <a:endParaRPr lang="fr-FR" dirty="0"/>
          </a:p>
          <a:p>
            <a:r>
              <a:rPr lang="fr-FR" dirty="0"/>
              <a:t>Valorisation du patrimoine culturel et langagier de chacun</a:t>
            </a:r>
            <a:r>
              <a:rPr lang="fr-FR" dirty="0" smtClean="0"/>
              <a:t> </a:t>
            </a:r>
          </a:p>
          <a:p>
            <a:r>
              <a:rPr lang="fr-FR" dirty="0" smtClean="0"/>
              <a:t>Participation </a:t>
            </a:r>
            <a:r>
              <a:rPr lang="fr-FR" dirty="0"/>
              <a:t>des </a:t>
            </a:r>
            <a:r>
              <a:rPr lang="fr-FR" dirty="0" smtClean="0"/>
              <a:t>familles </a:t>
            </a:r>
            <a:endParaRPr lang="fr-FR" dirty="0"/>
          </a:p>
          <a:p>
            <a:r>
              <a:rPr lang="fr-FR" dirty="0"/>
              <a:t>Changement des rapports entre </a:t>
            </a:r>
            <a:r>
              <a:rPr lang="fr-FR" dirty="0" smtClean="0"/>
              <a:t>élèves, entre élèves et enseignant  </a:t>
            </a:r>
          </a:p>
          <a:p>
            <a:r>
              <a:rPr lang="fr-FR" dirty="0"/>
              <a:t>Rapport </a:t>
            </a:r>
            <a:r>
              <a:rPr lang="fr-FR" dirty="0" smtClean="0"/>
              <a:t>à </a:t>
            </a:r>
            <a:r>
              <a:rPr lang="fr-FR" dirty="0"/>
              <a:t>l’altérité </a:t>
            </a:r>
            <a:r>
              <a:rPr lang="fr-FR" dirty="0" smtClean="0"/>
              <a:t>modifié: l’autre devient </a:t>
            </a:r>
            <a:r>
              <a:rPr lang="fr-FR" dirty="0"/>
              <a:t>source de richesse, d’autres possibles de </a:t>
            </a:r>
            <a:r>
              <a:rPr lang="fr-FR" dirty="0" smtClean="0"/>
              <a:t>connaissances</a:t>
            </a:r>
          </a:p>
          <a:p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Nicole: à l’université Paris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Public: 3 groupes d’étudiants (second semestre 2009-2010 = environ 100 autobiographies langagières)</a:t>
            </a:r>
          </a:p>
          <a:p>
            <a:pPr>
              <a:buNone/>
            </a:pPr>
            <a:r>
              <a:rPr lang="fr-FR" dirty="0" smtClean="0"/>
              <a:t>	- Etudiants des échanges internationaux (ERASMUS, MICEFA, CREPUK, étudiants asiatiques)</a:t>
            </a:r>
          </a:p>
          <a:p>
            <a:pPr>
              <a:buNone/>
            </a:pPr>
            <a:r>
              <a:rPr lang="fr-FR" dirty="0" smtClean="0"/>
              <a:t>	- Etudiants de Master 1 didactique des langues (français et étrangers)</a:t>
            </a:r>
          </a:p>
          <a:p>
            <a:pPr>
              <a:buNone/>
            </a:pPr>
            <a:r>
              <a:rPr lang="fr-FR" dirty="0" smtClean="0"/>
              <a:t>	- Etudiants de Master 1 Sciences de l’éducation (français et étrangers, dont beaucoup du Maghreb et d’Afrique Subsaharienne) 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Pourquoi? </a:t>
            </a:r>
          </a:p>
          <a:p>
            <a:pPr>
              <a:buNone/>
            </a:pPr>
            <a:r>
              <a:rPr lang="fr-FR" dirty="0" smtClean="0"/>
              <a:t>	- Le Projet </a:t>
            </a:r>
            <a:r>
              <a:rPr lang="fr-FR" dirty="0" err="1" smtClean="0"/>
              <a:t>Kaleco</a:t>
            </a:r>
            <a:r>
              <a:rPr lang="fr-FR" dirty="0" smtClean="0"/>
              <a:t> porteur de l’activité</a:t>
            </a:r>
          </a:p>
          <a:p>
            <a:pPr>
              <a:buNone/>
            </a:pPr>
            <a:r>
              <a:rPr lang="fr-FR" dirty="0" smtClean="0"/>
              <a:t>	- articuler les objectifs du projet et la spécificité des étudiants (1/3 sont étrangers)</a:t>
            </a:r>
          </a:p>
          <a:p>
            <a:pPr>
              <a:buNone/>
            </a:pPr>
            <a:r>
              <a:rPr lang="fr-FR" dirty="0" smtClean="0"/>
              <a:t>	- articuler biographie langagière/trajet scolaire/cheminement de vie </a:t>
            </a:r>
          </a:p>
          <a:p>
            <a:pPr>
              <a:buNone/>
            </a:pPr>
            <a:r>
              <a:rPr lang="fr-FR" dirty="0" smtClean="0"/>
              <a:t>	- Que permet l’expression du plurilinguisme pour les sujets concernés ?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Consignes données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Quelle est votre langue maternelle ainsi que celle de vos parents? </a:t>
            </a:r>
          </a:p>
          <a:p>
            <a:r>
              <a:rPr lang="fr-FR" dirty="0" smtClean="0"/>
              <a:t>Quelles autres langues avez-vous apprises et dans quels contextes? </a:t>
            </a:r>
          </a:p>
          <a:p>
            <a:r>
              <a:rPr lang="fr-FR" dirty="0" smtClean="0"/>
              <a:t>Quels rapports entretenez-vous avec ces langues et que représentent-elles pour vous?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Ce qui émerge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Enthousiasme des étudiants face à cette écriture</a:t>
            </a:r>
          </a:p>
          <a:p>
            <a:r>
              <a:rPr lang="fr-FR" dirty="0" smtClean="0"/>
              <a:t>Hégémonie de l’anglais</a:t>
            </a:r>
          </a:p>
          <a:p>
            <a:r>
              <a:rPr lang="fr-FR" dirty="0" smtClean="0"/>
              <a:t>Un enseignement de langues étrangères majoritairement traditionnel et rébarbatif</a:t>
            </a:r>
          </a:p>
          <a:p>
            <a:r>
              <a:rPr lang="fr-FR" dirty="0" smtClean="0"/>
              <a:t>L’anglais et le français: une langue mal aimée et une langue de distinction</a:t>
            </a:r>
          </a:p>
          <a:p>
            <a:r>
              <a:rPr lang="fr-FR" dirty="0" smtClean="0"/>
              <a:t>Des langues étrangères: capital social, culturel, économique (étudiants Erasmus)</a:t>
            </a:r>
          </a:p>
          <a:p>
            <a:r>
              <a:rPr lang="fr-FR" dirty="0" smtClean="0"/>
              <a:t>Les langues « silencieuses » des étudiants kabyles et d’Afrique subsaharienne face au français.  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458</Words>
  <Application>Microsoft Macintosh PowerPoint</Application>
  <PresentationFormat>Présentation à l'écran (4:3)</PresentationFormat>
  <Paragraphs>43</Paragraphs>
  <Slides>8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Histoires de vie, histoire d’exil  autobiographies langagières   </vt:lpstr>
      <vt:lpstr>Ferroudja: au collège </vt:lpstr>
      <vt:lpstr>Plan suivi pour écrire son autobiographie </vt:lpstr>
      <vt:lpstr>Ce que ce travail a permis:</vt:lpstr>
      <vt:lpstr>Nicole: à l’université Paris 8</vt:lpstr>
      <vt:lpstr>Diapositive 6</vt:lpstr>
      <vt:lpstr>Consignes données : </vt:lpstr>
      <vt:lpstr>Ce qui émerge : </vt:lpstr>
    </vt:vector>
  </TitlesOfParts>
  <Company>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Autobiographies langagières </dc:title>
  <dc:creator>Nicole Blondeau</dc:creator>
  <cp:lastModifiedBy>Nicole Blondeau</cp:lastModifiedBy>
  <cp:revision>23</cp:revision>
  <dcterms:created xsi:type="dcterms:W3CDTF">2010-10-11T20:21:18Z</dcterms:created>
  <dcterms:modified xsi:type="dcterms:W3CDTF">2010-10-11T20:22:01Z</dcterms:modified>
</cp:coreProperties>
</file>